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5" r:id="rId25"/>
    <p:sldId id="286" r:id="rId26"/>
    <p:sldId id="287" r:id="rId27"/>
    <p:sldId id="289" r:id="rId28"/>
    <p:sldId id="290" r:id="rId29"/>
    <p:sldId id="291" r:id="rId30"/>
    <p:sldId id="292" r:id="rId31"/>
    <p:sldId id="294" r:id="rId32"/>
  </p:sldIdLst>
  <p:sldSz cx="12192000" cy="6858000"/>
  <p:notesSz cx="6858000" cy="9144000"/>
  <p:embeddedFontLst>
    <p:embeddedFont>
      <p:font typeface="휴먼옛체" panose="02030504000101010101" pitchFamily="18" charset="-127"/>
      <p:regular r:id="rId33"/>
    </p:embeddedFont>
    <p:embeddedFont>
      <p:font typeface="a편봉체" panose="02020600000000000000" pitchFamily="18" charset="-127"/>
      <p:regular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-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/Relationships>
</file>

<file path=ppt/media/hdphoto1.wdp>
</file>

<file path=ppt/media/hdphoto2.wdp>
</file>

<file path=ppt/media/image1.png>
</file>

<file path=ppt/media/image2.png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B113FB-7E08-BECB-3F87-C8306757D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A67E8F-DF62-2812-0F5A-EA25EA6CD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39060A-A82A-2C3E-D8F9-640B58A6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63F0D0-C5D7-13BF-B5A8-929F443B0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7C08-2439-F06E-4DAA-A0219E5C0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243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7973E-E3B3-DE09-A651-372C505A2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5BDE5F-927C-AE47-8D26-7EEC71CF3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A3C301-F989-2A4D-86ED-0EE2E3881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8C93DF-D5B6-DF3A-700D-FAB4191BA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AC872F-90B2-B921-5E2E-BE9EEEC1D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724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1E684BD-58C0-4511-C0A4-0D51A04CB6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1FAA38-729B-00C6-C83D-E93A5C0FE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A84D8-8985-2ECA-3738-980540184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6D7494-4203-BC42-A29B-FDBA8BAE8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748021-5F21-ADDA-1F8F-EAC298852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517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9C796-83AD-54FE-4584-F8569B661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F0776-2281-CF8C-9788-2F8EFF9DE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3D1049-D4DC-24B5-BD86-0F970B1A8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7FA3D-C5C8-6AD9-3C67-2C9DF0AC7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31325-0116-F2AD-7701-4FB8DBC28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891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4E7559-971C-CD89-9CB5-FEEAF7A3C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65B659-6C9B-A75F-4301-F267C4281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F78149-DF45-8478-8DD6-5594F79EB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1FD9FB-0720-C250-4E4E-C1D27330B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245B26-B1DE-E416-3B1E-C17560197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306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8E246-2995-5C9D-109B-69AEBE435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761D08-E302-0739-A13D-238FF7E2A1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A35AF8-BF79-BF72-8C13-6FEF0D46C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AF4A0D-F9D2-4A08-381D-777DB602D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9A38D9-3C7F-42EB-872D-985C2757C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B657AE-4CD1-CA9E-0DC1-91D99A2EE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762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E7752B-585D-87D5-05A3-0D383C289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D85E07-8512-DCB2-6B47-6A896AF2F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06E4768-06F1-658F-1EB7-3CFFF7324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E44719E-2D74-EE49-83B5-EFF13E3FCE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490D017-2523-D239-C817-F39ABF8008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89B1DF-918E-7300-D558-881DB08CA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794C9AC-A6D8-3054-A034-AF4517BD1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5E58F80-7A90-A5EB-726E-86D8B5673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717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EC9CF2-B8E2-6B68-A591-03211B2E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9C11B1-2BE5-4B25-0A4C-2CDDAD68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EC50BCE-7C15-E7FF-A2A2-C258B96ED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930A49-EB84-59A8-5BFF-0E5BB5B5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726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114244-825B-7DD8-77CE-F4DC7C8B6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F5B3B8-22E8-2D77-5F0E-330370E82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5B68F0-865A-3AE3-2EF3-DD5745F6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600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3E7BCB-3BCD-0513-C501-08C5EA97E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B4E448-E1BB-36B9-95E0-0BD70CF6F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9FC0C8-7F55-0522-5196-A3AA3901D4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5D65CB-D117-3282-9B3D-7B2791C57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BA2D41-D683-F11A-2E8A-208B5AFC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48A198-7E5F-AB1A-F4F8-72DC9E3A0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886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60F15A-C171-D019-DF6F-43340773C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4D6267A-904B-36F7-2138-A946B3BB06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4BC294-46E9-4584-5E8F-8082F5E97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6EAD78-80E4-03D6-2956-E3A205270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B96CCD-7B53-91EB-0202-55784D8DE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312B5F-2162-55CB-4E75-C54981994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6503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F9929C-98A7-9875-DA39-43EA39D3C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01F8EC-37FC-5892-9C34-8BA0FC81F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5E510A-8F64-4C89-478D-A052671180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9FFB3B-EAFC-4024-9B6A-ED5C8EDEC70F}" type="datetimeFigureOut">
              <a:rPr lang="ko-KR" altLang="en-US" smtClean="0"/>
              <a:t>2022-11-13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715766-B899-2C1E-CEAB-6AEF38F24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A1EE47-A33B-D60E-A184-2F5C77B8E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6F567-8831-47F1-9B6E-5A4C24D113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87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10.xml"/><Relationship Id="rId5" Type="http://schemas.openxmlformats.org/officeDocument/2006/relationships/image" Target="../media/image4.png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13.xml"/><Relationship Id="rId5" Type="http://schemas.openxmlformats.org/officeDocument/2006/relationships/image" Target="../media/image4.png"/><Relationship Id="rId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slide" Target="slide2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4.xml"/><Relationship Id="rId5" Type="http://schemas.openxmlformats.org/officeDocument/2006/relationships/image" Target="../media/image4.png"/><Relationship Id="rId4" Type="http://schemas.openxmlformats.org/officeDocument/2006/relationships/slide" Target="slide2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slide" Target="slide1.xml"/><Relationship Id="rId4" Type="http://schemas.openxmlformats.org/officeDocument/2006/relationships/image" Target="../media/image3.gif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slide" Target="slide1.xml"/><Relationship Id="rId4" Type="http://schemas.openxmlformats.org/officeDocument/2006/relationships/image" Target="../media/image3.gif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slide" Target="slide1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48FEB9E-E28C-5D51-F6BB-6836674D8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harpenSoften amount="-4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500326"/>
            <a:ext cx="12192000" cy="9144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BE55DA-8AE4-B360-5C36-4FA37372C8D8}"/>
              </a:ext>
            </a:extLst>
          </p:cNvPr>
          <p:cNvSpPr txBox="1"/>
          <p:nvPr/>
        </p:nvSpPr>
        <p:spPr>
          <a:xfrm>
            <a:off x="4174639" y="1017604"/>
            <a:ext cx="38427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solidFill>
                  <a:srgbClr val="9E0000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미지</a:t>
            </a:r>
            <a:r>
              <a:rPr lang="ko-KR" altLang="en-US" sz="4800" b="1" dirty="0">
                <a:solidFill>
                  <a:schemeClr val="bg1">
                    <a:lumMod val="85000"/>
                  </a:schemeClr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의</a:t>
            </a:r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</a:t>
            </a:r>
            <a:r>
              <a:rPr lang="ko-KR" altLang="en-US" sz="4800" b="1" dirty="0">
                <a:solidFill>
                  <a:schemeClr val="bg1">
                    <a:lumMod val="85000"/>
                  </a:schemeClr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저택에서</a:t>
            </a:r>
          </a:p>
        </p:txBody>
      </p:sp>
      <p:sp>
        <p:nvSpPr>
          <p:cNvPr id="7" name="직사각형 6">
            <a:hlinkClick r:id="rId4" action="ppaction://hlinksldjump"/>
            <a:extLst>
              <a:ext uri="{FF2B5EF4-FFF2-40B4-BE49-F238E27FC236}">
                <a16:creationId xmlns:a16="http://schemas.microsoft.com/office/drawing/2014/main" id="{90195999-E8D9-1AC7-3BA8-33DC2F71FE04}"/>
              </a:ext>
            </a:extLst>
          </p:cNvPr>
          <p:cNvSpPr/>
          <p:nvPr/>
        </p:nvSpPr>
        <p:spPr>
          <a:xfrm>
            <a:off x="4638761" y="2464534"/>
            <a:ext cx="2914477" cy="63817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새 게임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EE36687-A4DA-8772-EEA8-B4855F5A1363}"/>
              </a:ext>
            </a:extLst>
          </p:cNvPr>
          <p:cNvSpPr/>
          <p:nvPr/>
        </p:nvSpPr>
        <p:spPr>
          <a:xfrm>
            <a:off x="4638761" y="3429000"/>
            <a:ext cx="2914477" cy="63817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불러오기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1144563-D187-F784-0839-88342E52328E}"/>
              </a:ext>
            </a:extLst>
          </p:cNvPr>
          <p:cNvSpPr/>
          <p:nvPr/>
        </p:nvSpPr>
        <p:spPr>
          <a:xfrm>
            <a:off x="4638761" y="4486275"/>
            <a:ext cx="2914477" cy="63817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엔딩 앨범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41B4819-20A9-2BC9-ED69-D7DA072B6EC0}"/>
              </a:ext>
            </a:extLst>
          </p:cNvPr>
          <p:cNvSpPr/>
          <p:nvPr/>
        </p:nvSpPr>
        <p:spPr>
          <a:xfrm>
            <a:off x="4638761" y="5543550"/>
            <a:ext cx="2914477" cy="63817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나가기</a:t>
            </a:r>
          </a:p>
        </p:txBody>
      </p:sp>
    </p:spTree>
    <p:extLst>
      <p:ext uri="{BB962C8B-B14F-4D97-AF65-F5344CB8AC3E}">
        <p14:creationId xmlns:p14="http://schemas.microsoft.com/office/powerpoint/2010/main" val="3039748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10382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무엇을 할까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1.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차에서 기다린다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pPr marL="514350" indent="-514350">
              <a:buAutoNum type="arabicPeriod"/>
            </a:pP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2.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저택 안으로 들어간다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3.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차를 운전해서 돌아간다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4.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차에서 내려 주위를 살핀다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8" name="그림 7">
            <a:hlinkClick r:id="rId4" action="ppaction://hlinksldjump"/>
            <a:extLst>
              <a:ext uri="{FF2B5EF4-FFF2-40B4-BE49-F238E27FC236}">
                <a16:creationId xmlns:a16="http://schemas.microsoft.com/office/drawing/2014/main" id="{D6D7ACEC-4C86-C29E-9BFE-B1A55C3202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6" y="2039816"/>
            <a:ext cx="3445120" cy="564604"/>
          </a:xfrm>
          <a:prstGeom prst="rect">
            <a:avLst/>
          </a:prstGeom>
        </p:spPr>
      </p:pic>
      <p:pic>
        <p:nvPicPr>
          <p:cNvPr id="9" name="그림 8">
            <a:hlinkClick r:id="rId6" action="ppaction://hlinksldjump"/>
            <a:extLst>
              <a:ext uri="{FF2B5EF4-FFF2-40B4-BE49-F238E27FC236}">
                <a16:creationId xmlns:a16="http://schemas.microsoft.com/office/drawing/2014/main" id="{21AF0B13-1C96-41D3-0F6B-C0F47365AB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5" y="3001156"/>
            <a:ext cx="4324351" cy="564604"/>
          </a:xfrm>
          <a:prstGeom prst="rect">
            <a:avLst/>
          </a:prstGeom>
        </p:spPr>
      </p:pic>
      <p:pic>
        <p:nvPicPr>
          <p:cNvPr id="10" name="그림 9">
            <a:hlinkClick r:id="rId6" action="ppaction://hlinksldjump"/>
            <a:extLst>
              <a:ext uri="{FF2B5EF4-FFF2-40B4-BE49-F238E27FC236}">
                <a16:creationId xmlns:a16="http://schemas.microsoft.com/office/drawing/2014/main" id="{BBFDE8DC-F628-D5C3-A1F8-9756E3E55F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4" y="4000260"/>
            <a:ext cx="4687767" cy="564604"/>
          </a:xfrm>
          <a:prstGeom prst="rect">
            <a:avLst/>
          </a:prstGeom>
        </p:spPr>
      </p:pic>
      <p:pic>
        <p:nvPicPr>
          <p:cNvPr id="11" name="그림 10">
            <a:hlinkClick r:id="rId6" action="ppaction://hlinksldjump"/>
            <a:extLst>
              <a:ext uri="{FF2B5EF4-FFF2-40B4-BE49-F238E27FC236}">
                <a16:creationId xmlns:a16="http://schemas.microsoft.com/office/drawing/2014/main" id="{C2618875-3779-E6A6-C4BD-E9632721E0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49" y="4999365"/>
            <a:ext cx="4898782" cy="564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017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10382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그래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혼자 행동하는 것은 너무 무서운 일이다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차 안에서 얌전히 친구를 기다리자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그나저나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친구를 기다리다 보니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벌써 새벽 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시가 다 되었다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슬슬 잠이 오는데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친구가 언제 올지 모르는데 눈을 붙이는 것이 좋을까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015" y="656149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9106" y="5110273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829" y="1668461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4739898-D774-FB25-B2AB-B7EA75D084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905" y="3127496"/>
            <a:ext cx="440055" cy="3143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13B269D-106A-7E84-1F68-0A355BEFBC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228" y="4095139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268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하지만 잠들었다가 친구의 구조 요청을 보지 못할 수도 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시간 동안 돌아오지 않는다는 건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별 일이 없기를 바라지만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친구가 어떤 사건에 휘말렸을 지도 모르는 일이다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더군다나 이런 아무도 없는 야외에서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차 안에서 혼자 잔다는 건 처음 있는 일이기 때문에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무슨 일이 생길지 알 수 없기도 하다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183" y="691318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461" y="4606180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322" y="2652205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58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10382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무엇을 할까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1.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피곤할 만 하다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자자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2.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그래도 친구가 올 때까지 잘 수 없지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기다리자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8" name="그림 7">
            <a:hlinkClick r:id="rId4" action="ppaction://hlinksldjump"/>
            <a:extLst>
              <a:ext uri="{FF2B5EF4-FFF2-40B4-BE49-F238E27FC236}">
                <a16:creationId xmlns:a16="http://schemas.microsoft.com/office/drawing/2014/main" id="{D6D7ACEC-4C86-C29E-9BFE-B1A55C3202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6" y="2039816"/>
            <a:ext cx="4242289" cy="564604"/>
          </a:xfrm>
          <a:prstGeom prst="rect">
            <a:avLst/>
          </a:prstGeom>
        </p:spPr>
      </p:pic>
      <p:pic>
        <p:nvPicPr>
          <p:cNvPr id="9" name="그림 8">
            <a:hlinkClick r:id="rId6" action="ppaction://hlinksldjump"/>
            <a:extLst>
              <a:ext uri="{FF2B5EF4-FFF2-40B4-BE49-F238E27FC236}">
                <a16:creationId xmlns:a16="http://schemas.microsoft.com/office/drawing/2014/main" id="{21AF0B13-1C96-41D3-0F6B-C0F47365AB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5" y="3001156"/>
            <a:ext cx="8122629" cy="564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6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그래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이런 상황에서 제일 필요한 건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적절한 수면일지도 모른다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겁만 잔뜩 먹은 채로 친구를 기다려봐야 소용없겠지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오히려 친구도 내가 힘들게 버티며 기다리는 것을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달가워하지 않을 것이다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나는 그렇게 생각하며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차의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뒷자석에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대충 꾸겨진 채로 누워 잠을 청했다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창문에 떨어지는 빗소리가 심신의 안정에 도움을 줬다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629" y="1183688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549" y="5555749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522" y="2148113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0115E66-8F13-5B01-907F-1056DDE281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574" y="3637634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87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얼마나 지났을까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i="1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똑똑</a:t>
            </a:r>
            <a:r>
              <a:rPr lang="en-US" altLang="ko-KR" sz="3200" i="1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-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하는 소리에 문득 잠에서 깼다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빗소리인가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싶어 소리가 나는 창문 쪽을 바라보니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검은 인영이 창문을 두드리고 있었다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922" y="547211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292" y="4105987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738" y="1679190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142D622-D81E-D596-1127-A6DB002B8C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112" y="2652205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18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친구인가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친구가 열쇠를 두고 갔으니 내가 문을 열어줘야 한다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하지만 한편으로는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친구라면 잠든 내게 말을 걸어 깨우지 않았을까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라는 생각도 든다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753" y="679595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876" y="3635761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53" y="1644020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929681A-0BDE-BFFE-E7B7-77A6A380DB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553" y="2628759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453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하지만 잠들기 전보다 거세진 빗소리에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내가 그의 목소리를 듣지 못했을지도 모른다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어쩌면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그가 부른 소리에 잠에서 깬 걸지도 모른다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좌석에서 몸을 일으키지는 않은 채로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슬쩍 눈을 굴려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창문 밖을 바라보니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친구가 끼고 있던 반지가 얼핏 보이는 듯 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891" y="1183688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846" y="4594457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568" y="2136390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51157C0-9467-4DF1-CF01-0D960A1E2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1998" y="3598642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0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정말 친구인가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하지만 싸한 기분을 지울 수 없다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친구에게서 연락이 온 것이 있나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조심스럽게 핸드폰을 두드려봤지만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방전이 된 건지 핸드폰은 켜지지 않았다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167" y="703042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615" y="4100636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404" y="1692642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27AA020-73A4-856F-76C0-16C88C989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290" y="3114675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어쩌면 좋을까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이대로 창문 밖의 사람에게 문을 열어줄까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아니면 누구인지 말을 걸어볼까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그도 아니면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자는 척 하고 무시할까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조금 무책임하긴 하지만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얼마 뒤에 동이 튼다면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창문 밖의 사람을 알아볼 수 있을 것이다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107" y="691318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340" y="5085026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091" y="1679190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024876-0DB2-B089-A084-780F5296D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535" y="2652205"/>
            <a:ext cx="440055" cy="3143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78FBB24-3EDE-A316-838E-E7BE2B4C7C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935" y="3613498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467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5B9013-DA43-F73C-0AB0-1596B3CC3F79}"/>
              </a:ext>
            </a:extLst>
          </p:cNvPr>
          <p:cNvSpPr txBox="1"/>
          <p:nvPr/>
        </p:nvSpPr>
        <p:spPr>
          <a:xfrm>
            <a:off x="704850" y="547211"/>
            <a:ext cx="923925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나에게는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오컬트를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좋아하는 한 친구가 있다.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난 무서운 거라면 딱 질색이지만, 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 친구와 많은 부분에서 잘 맞았기 때문에,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종종 친구와 함께 공포 영화를 보거나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괴담을 찾아보기도 했다.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EDA7BD1-434D-D42F-77AA-2B2CA7F57E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925" y="695325"/>
            <a:ext cx="440055" cy="31432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7F43BA0-2078-B3D3-B30F-CBFBADE787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1897" y="2159763"/>
            <a:ext cx="440055" cy="3143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C63FE3D-CFAA-DBE0-9B1D-13BA70D5B2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971" y="3626094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2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103827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무엇을 할까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1.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반지도 보였으니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친구겠지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문을 열어준다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pPr marL="514350" indent="-514350">
              <a:buAutoNum type="arabicPeriod"/>
            </a:pP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2.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누구인지 확실히 알아야겠다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말을 걸어본다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3.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친구에게는 미안하지만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자는 척한다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8" name="그림 7">
            <a:hlinkClick r:id="rId4" action="ppaction://hlinksldjump"/>
            <a:extLst>
              <a:ext uri="{FF2B5EF4-FFF2-40B4-BE49-F238E27FC236}">
                <a16:creationId xmlns:a16="http://schemas.microsoft.com/office/drawing/2014/main" id="{D6D7ACEC-4C86-C29E-9BFE-B1A55C3202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6" y="2039816"/>
            <a:ext cx="7102720" cy="564604"/>
          </a:xfrm>
          <a:prstGeom prst="rect">
            <a:avLst/>
          </a:prstGeom>
        </p:spPr>
      </p:pic>
      <p:pic>
        <p:nvPicPr>
          <p:cNvPr id="9" name="그림 8">
            <a:hlinkClick r:id="rId6" action="ppaction://hlinksldjump"/>
            <a:extLst>
              <a:ext uri="{FF2B5EF4-FFF2-40B4-BE49-F238E27FC236}">
                <a16:creationId xmlns:a16="http://schemas.microsoft.com/office/drawing/2014/main" id="{21AF0B13-1C96-41D3-0F6B-C0F47365AB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5" y="3001156"/>
            <a:ext cx="7618537" cy="564604"/>
          </a:xfrm>
          <a:prstGeom prst="rect">
            <a:avLst/>
          </a:prstGeom>
        </p:spPr>
      </p:pic>
      <p:pic>
        <p:nvPicPr>
          <p:cNvPr id="10" name="그림 9">
            <a:hlinkClick r:id="rId7" action="ppaction://hlinksldjump"/>
            <a:extLst>
              <a:ext uri="{FF2B5EF4-FFF2-40B4-BE49-F238E27FC236}">
                <a16:creationId xmlns:a16="http://schemas.microsoft.com/office/drawing/2014/main" id="{BBFDE8DC-F628-D5C3-A1F8-9756E3E55F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4" y="4000260"/>
            <a:ext cx="6586907" cy="564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545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그래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이런 외진 곳에 친구 이외에 누가 있겠어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나는 차 문을 열어주며 검은 인영에게 말을 걸었다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“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뭐야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왜 이리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늦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….”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그리고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검은 인영이 들고 있는 것을 보았다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146" y="688605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71" y="4076841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722" y="1644021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024876-0DB2-B089-A084-780F5296D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366" y="2652205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12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그것은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친구의 </a:t>
            </a:r>
            <a:r>
              <a:rPr lang="ko-KR" altLang="en-US" sz="3200" dirty="0">
                <a:solidFill>
                  <a:srgbClr val="9E0000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오른팔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“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…?”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상황을 채 이해하기도 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머리에서 강한 통증이 느껴지며 바닥으로 쓰러졌다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230" y="1148518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771" y="3607918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537" y="2159763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132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어쩌다 이렇게 된 거지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어째서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친구도 이 사람에게 습격 당한 걸까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그런 의문을 뒤로한 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나는 의식이 빠르게 사라져 감을 느꼈다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461" y="679595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709" y="4065118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937" y="1655744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024876-0DB2-B089-A084-780F5296D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689" y="2629736"/>
            <a:ext cx="440055" cy="3143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BEFB82-7D7C-D951-1EB7-8C84B996DCB0}"/>
              </a:ext>
            </a:extLst>
          </p:cNvPr>
          <p:cNvSpPr txBox="1"/>
          <p:nvPr/>
        </p:nvSpPr>
        <p:spPr>
          <a:xfrm>
            <a:off x="8902486" y="6049179"/>
            <a:ext cx="44720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ED1</a:t>
            </a:r>
            <a:r>
              <a:rPr lang="en-US" altLang="ko-KR" sz="280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  <a:r>
              <a:rPr lang="ko-KR" altLang="en-US" sz="28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환영 인사</a:t>
            </a:r>
            <a:endParaRPr lang="en-US" altLang="ko-KR" sz="28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</p:txBody>
      </p:sp>
      <p:pic>
        <p:nvPicPr>
          <p:cNvPr id="10" name="그림 9">
            <a:hlinkClick r:id="rId5" action="ppaction://hlinksldjump"/>
            <a:extLst>
              <a:ext uri="{FF2B5EF4-FFF2-40B4-BE49-F238E27FC236}">
                <a16:creationId xmlns:a16="http://schemas.microsoft.com/office/drawing/2014/main" id="{4C5B915E-8B2E-373A-E5DE-DC15EED26D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5031" y="-439277"/>
            <a:ext cx="13277026" cy="766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44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9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그래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누군지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모르겠으면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물어보면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되잖아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“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누구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세요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?”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괜찮은 척 했지만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조금 떨리는 목소리로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창문 밖의 검은 인영에게 말을 걸었다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339" y="682174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758" y="3612842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758" y="1176270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024876-0DB2-B089-A084-780F5296D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943" y="2159763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84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 순간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노크 소리가 뚝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멈췄다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뭐지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…?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친구라면 자기라고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답했을텐데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그리고 친구가 아니더라도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자신이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누군지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밝히기 어렵나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의문을 가진 것도 잠시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115" y="673030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734" y="3621986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707" y="1176270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024876-0DB2-B089-A084-780F5296D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6567" y="2624773"/>
            <a:ext cx="440055" cy="3143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78FBB24-3EDE-A316-838E-E7BE2B4C7C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967" y="2159763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9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9E0000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쾅</a:t>
            </a:r>
            <a:r>
              <a:rPr lang="en-US" altLang="ko-KR" sz="4000" dirty="0">
                <a:solidFill>
                  <a:srgbClr val="9E0000"/>
                </a:solidFill>
                <a:latin typeface="휴먼옛체" panose="02030504000101010101" pitchFamily="18" charset="-127"/>
                <a:ea typeface="휴먼옛체" panose="02030504000101010101" pitchFamily="18" charset="-127"/>
              </a:rPr>
              <a:t>!!!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하는 소리와 동시에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창문에 무언가 날아들며 유리창이 깨졌다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갑작스런 소음에 놀란 것도 찰나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날아든 것이 무엇인지 자연스럽게 눈이 갔다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211" y="709606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644" y="4216618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779" y="1788918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024876-0DB2-B089-A084-780F5296D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0547" y="2756962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672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그리고 보았다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커다란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</a:t>
            </a:r>
            <a:r>
              <a:rPr lang="ko-KR" altLang="en-US" sz="3200" dirty="0">
                <a:solidFill>
                  <a:srgbClr val="9E0000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도끼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검은 인영이 깨진 창문으로 차의 잠금 장치를 푸는 모습을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순간 직감했다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나는 아마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곧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죽을 거라는 것을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93" y="653738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152" y="3635350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4017" y="2159763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024876-0DB2-B089-A084-780F5296D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476" y="3114675"/>
            <a:ext cx="440055" cy="3143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BEFB82-7D7C-D951-1EB7-8C84B996DCB0}"/>
              </a:ext>
            </a:extLst>
          </p:cNvPr>
          <p:cNvSpPr txBox="1"/>
          <p:nvPr/>
        </p:nvSpPr>
        <p:spPr>
          <a:xfrm>
            <a:off x="7034359" y="6049179"/>
            <a:ext cx="44720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ED2.</a:t>
            </a:r>
            <a:r>
              <a:rPr lang="ko-KR" altLang="en-US" sz="28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안전한 곳은 그 어디에도</a:t>
            </a:r>
            <a:endParaRPr lang="en-US" altLang="ko-KR" sz="28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</p:txBody>
      </p:sp>
      <p:pic>
        <p:nvPicPr>
          <p:cNvPr id="10" name="그림 9">
            <a:hlinkClick r:id="rId5" action="ppaction://hlinksldjump"/>
            <a:extLst>
              <a:ext uri="{FF2B5EF4-FFF2-40B4-BE49-F238E27FC236}">
                <a16:creationId xmlns:a16="http://schemas.microsoft.com/office/drawing/2014/main" id="{4C5B915E-8B2E-373A-E5DE-DC15EED26D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874" y="-202116"/>
            <a:ext cx="12513225" cy="722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5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9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그래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그냥 잠든 척 하자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계속 긴장해서 그런지 도무지 일어날 힘도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용기도 남아있지 않았다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가만히 있으니 노크소리도 잦아들어서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그리 급하지는 않았나 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-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하고 안심이 들었다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734" y="704578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147" y="2163282"/>
            <a:ext cx="440055" cy="3143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78FBB24-3EDE-A316-838E-E7BE2B4C7C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856" y="3596359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69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그렇게 눈을 뜨니 아침이 되었다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비도 그쳐서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들어오는 햇살에 안심이 들었다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친구는 간밤에 괜찮았을까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저택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어딘가에서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비를 피하며 잠들었을까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친구를 찾으러 가야겠다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-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고 생각하며 차 문을 열었다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283" y="654742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446" y="4572962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251" y="1624326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024876-0DB2-B089-A084-780F5296D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196" y="3621985"/>
            <a:ext cx="440055" cy="3143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78FBB24-3EDE-A316-838E-E7BE2B4C7C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789" y="2652205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070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50" y="547211"/>
            <a:ext cx="923925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어느 날 그 친구는 요즘 유명한 장소라며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내게 교외의 한 폐가 위치를 보내주었다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무섭지 않다며 폐가에 간 많은 사람들이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들어가서는 얼마 뒤에 놀라 도망쳐 나왔다는 것이다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201" y="1187694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3556" y="2676525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957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차에서 내리는데 발에 무언가 걸렸다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뭐지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싶어 시선을 아래로 내린 순간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나는 숨을 들이켰다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반지가 끼워진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친구의 </a:t>
            </a:r>
            <a:r>
              <a:rPr lang="ko-KR" altLang="en-US" sz="3200" dirty="0">
                <a:solidFill>
                  <a:srgbClr val="9E0000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오른팔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371" y="645598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794" y="3649949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795" y="2159763"/>
            <a:ext cx="440055" cy="3143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1133A8E-F37A-FA8C-B8D4-FE439C50B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626" y="3127697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98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71342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 옆에 적힌 문장을 보고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나는 재빠르게 차에 타 집으로 돌아갈 수밖에 없었다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너무 두려운 나머지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경찰에게 신고하는 것도 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온 집안의 문을 다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잠군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뒤에나 할 수 있었다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땅에 적혀 있던 그 문장은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…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941" y="1152824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944" y="3630848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024876-0DB2-B089-A084-780F5296D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001" y="2629735"/>
            <a:ext cx="440055" cy="3143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BEFB82-7D7C-D951-1EB7-8C84B996DCB0}"/>
              </a:ext>
            </a:extLst>
          </p:cNvPr>
          <p:cNvSpPr txBox="1"/>
          <p:nvPr/>
        </p:nvSpPr>
        <p:spPr>
          <a:xfrm>
            <a:off x="8902486" y="6049179"/>
            <a:ext cx="44720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ED3.</a:t>
            </a:r>
            <a:r>
              <a:rPr lang="ko-KR" altLang="en-US" sz="28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운이 좋네</a:t>
            </a:r>
            <a:endParaRPr lang="en-US" altLang="ko-KR" sz="28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</p:txBody>
      </p:sp>
      <p:pic>
        <p:nvPicPr>
          <p:cNvPr id="10" name="그림 9">
            <a:hlinkClick r:id="rId5" action="ppaction://hlinksldjump"/>
            <a:extLst>
              <a:ext uri="{FF2B5EF4-FFF2-40B4-BE49-F238E27FC236}">
                <a16:creationId xmlns:a16="http://schemas.microsoft.com/office/drawing/2014/main" id="{4C5B915E-8B2E-373A-E5DE-DC15EED26D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3002" cy="713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147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50" y="547211"/>
            <a:ext cx="923925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이건 공포 영화나 괴담과는 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비교할 수 없는 수준의 도전이었기 때문에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나는 거절하고 싶었지만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같이 들어가지는 않아도 된다는 친구의 설득에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어쩔 수 없이 폐가까지 함께 가게 되었다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893" y="1187694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142" y="3649540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585" y="2159763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14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10382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꽤나 도심에서 떨어진 지역이라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친구가 차를 운전해서 폐가로 향했고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도착한 곳은 낡긴 했지만 꽤 큰 저택이었다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도착했을 때는 이미 깜깜한 밤이었는 데다가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비도 내리고 있었기 때문에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친구는 우산과 손전등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휴대폰을 챙겨 차에서 내렸고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금방 돌아오겠다는 말과 함께 저택 안으로 들어갔다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588" y="1195483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434" y="3637817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197" y="2142502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D83C9F2-FC2F-EB58-5B3A-2E17C56DBA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6942" y="5114925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46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103827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그리고 지금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친구가 저택 안으로 들어간 지 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시간이 지났다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슬슬 나올 시간은 한참 지난 것 같은데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저택 안에서는 어떤 인기척도 느껴지지 않는다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기다리는 내내 휴대폰을 사용했기 때문에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내 휴대폰의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배떠리도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거의 남지 않는 상황이다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133" y="1169748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414" y="4095258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87" y="2641476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71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103827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슬슬 친구를 찾으러 들어가야 할 때인지도 모른다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하지만 한편으로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저 안에 절대 들어가고 싶지 않다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저 저택 안에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무언가가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있다면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친구에게 나오지 않는 것이 아니라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나오지 못할 만한 이유가 생긴 것이라면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내가 들어가는 것은 너무 위험하지 않을까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차 안에서 친구를 기다릴까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아니면 저택 안으로 들어가서 친구를 찾아볼까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?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133" y="1181470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2918" y="6059842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953" y="2149107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FA39FA5-743F-540B-7A83-2EFD5562B4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544" y="3630843"/>
            <a:ext cx="440055" cy="3143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A4D28DE-9445-81FA-5EE1-7923E4B035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148" y="4622677"/>
            <a:ext cx="440055" cy="3143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C60CC81-DBC6-E060-8141-AADC92ED89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898" y="5566493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243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103827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다른 방법도 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친구는 차 열쇠를 이곳에 두고 갔기 때문에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 차를 운전해 집으로 갈 수도 있다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마지막으로 운전한 지 몇 년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지났는데다가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운전면허증을 가지고 나오지는 않았지만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아무튼 나도 면허 취득자이니 </a:t>
            </a:r>
            <a:r>
              <a:rPr lang="ko-KR" altLang="en-US" sz="3200" dirty="0" err="1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어떻게든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 집으로 갈 수 있을 것이다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친구가 무사히 나온다면 사라진 차에 놀라고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나에게 화내겠지만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나 역시 오래 기다렸고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이곳에 더 머무르고 싶지도 않다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364" y="679595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4180" y="5579196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583" y="2160830"/>
            <a:ext cx="44005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FA39FA5-743F-540B-7A83-2EFD5562B4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0924" y="4103971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009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4F3AF2-7813-FFD7-D420-AA52318F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28650"/>
            <a:ext cx="12192000" cy="8115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67B882-84AC-7132-B556-27602EBAC351}"/>
              </a:ext>
            </a:extLst>
          </p:cNvPr>
          <p:cNvSpPr txBox="1"/>
          <p:nvPr/>
        </p:nvSpPr>
        <p:spPr>
          <a:xfrm>
            <a:off x="704849" y="547211"/>
            <a:ext cx="1010382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혹은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전부 내키지 않는다면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이 저택 근처를 둘러볼 수도 있을 것이다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비가 내리긴 해도 많이 오지는 않기 때문에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,</a:t>
            </a: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주위를 산책한다면 친구가 돌아올 때까지 </a:t>
            </a:r>
            <a:endParaRPr lang="en-US" altLang="ko-KR" sz="3200" dirty="0">
              <a:solidFill>
                <a:schemeClr val="bg1"/>
              </a:solidFill>
              <a:latin typeface="a편봉체" panose="02020600000000000000" pitchFamily="18" charset="-127"/>
              <a:ea typeface="a편봉체" panose="02020600000000000000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시간을 때울 수 있을 것이다</a:t>
            </a:r>
            <a:r>
              <a:rPr lang="en-US" altLang="ko-KR" sz="3200" dirty="0">
                <a:solidFill>
                  <a:schemeClr val="bg1"/>
                </a:solidFill>
                <a:latin typeface="a편봉체" panose="02020600000000000000" pitchFamily="18" charset="-127"/>
                <a:ea typeface="a편봉체" panose="02020600000000000000" pitchFamily="18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0E1053-4EDD-182E-285F-299C187C4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707" y="703041"/>
            <a:ext cx="440055" cy="3143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A4F5E79-5A53-FE68-6933-1FEBDCB0C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707" y="3633165"/>
            <a:ext cx="440055" cy="31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DD2BDD-CD7E-2FE1-699E-DC06C190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2737" y="1633292"/>
            <a:ext cx="440055" cy="3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24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1048</Words>
  <Application>Microsoft Office PowerPoint</Application>
  <PresentationFormat>와이드스크린</PresentationFormat>
  <Paragraphs>253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6" baseType="lpstr">
      <vt:lpstr>휴먼옛체</vt:lpstr>
      <vt:lpstr>Arial</vt:lpstr>
      <vt:lpstr>맑은 고딕</vt:lpstr>
      <vt:lpstr>a편봉체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김지원</dc:creator>
  <cp:lastModifiedBy>김지원</cp:lastModifiedBy>
  <cp:revision>21</cp:revision>
  <dcterms:created xsi:type="dcterms:W3CDTF">2022-11-05T15:24:58Z</dcterms:created>
  <dcterms:modified xsi:type="dcterms:W3CDTF">2022-11-12T19:41:21Z</dcterms:modified>
</cp:coreProperties>
</file>

<file path=docProps/thumbnail.jpeg>
</file>